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8" r:id="rId4"/>
    <p:sldId id="257" r:id="rId5"/>
    <p:sldId id="260" r:id="rId6"/>
    <p:sldId id="264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4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5E003-2674-407E-8AA7-B06EE6F9E1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6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26CD6-3455-4D29-B170-6EA1A98DA1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3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13FC5-D13A-40C9-BA3C-EFDE3F13EB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0E11-8794-4184-A3A1-13B51634C5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71056"/>
      </p:ext>
    </p:extLst>
  </p:cSld>
  <p:clrMapOvr>
    <a:masterClrMapping/>
  </p:clrMapOvr>
  <p:transition spd="med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9A9F-D512-401A-BECF-F676F53E35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38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E34F-EA86-4DCE-8248-4EF41A0023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1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C654-923E-40AE-8994-C05C1FFC09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A6C34-1839-4B05-8F86-0D2237242C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6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FF6F-363C-4789-A478-B931C9E9D9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6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4B63-926B-4E17-84CF-28212F0107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883B-9654-4431-A8A7-2F4693959D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2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EE12-0D0F-4ADE-B111-12EADF1200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0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BAA2A-2F4F-4A33-85F6-E06CC22F066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0AE54E6-AA22-4EB6-8EAF-41F769C98776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747219-9821-4831-8E10-559CCBA2A0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Каких детей мы называем </a:t>
            </a:r>
            <a:br>
              <a:rPr lang="ru-RU" dirty="0" smtClean="0"/>
            </a:br>
            <a:r>
              <a:rPr lang="ru-RU" dirty="0" smtClean="0"/>
              <a:t>«ДЕТИ С ОВЗ»?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Дети с ограниченными возможностями здоровья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32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Слова-синонимы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"дети с проблемами", </a:t>
            </a:r>
          </a:p>
          <a:p>
            <a:r>
              <a:rPr lang="ru-RU" dirty="0" smtClean="0"/>
              <a:t>"дети с особыми нуждами", </a:t>
            </a:r>
          </a:p>
          <a:p>
            <a:r>
              <a:rPr lang="ru-RU" dirty="0" smtClean="0"/>
              <a:t>"нетипичные дети", </a:t>
            </a:r>
          </a:p>
          <a:p>
            <a:r>
              <a:rPr lang="ru-RU" dirty="0" smtClean="0"/>
              <a:t>"дети с трудностями в обучении", </a:t>
            </a:r>
          </a:p>
          <a:p>
            <a:r>
              <a:rPr lang="ru-RU" dirty="0" smtClean="0"/>
              <a:t>"аномальные дети", </a:t>
            </a:r>
          </a:p>
          <a:p>
            <a:r>
              <a:rPr lang="ru-RU" dirty="0" smtClean="0"/>
              <a:t>"исключительные дети".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9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Рабочее 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с ограниченными возможностями - это дети, имеющие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жизнь.</a:t>
            </a:r>
          </a:p>
          <a:p>
            <a:r>
              <a:rPr lang="ru-RU" dirty="0" smtClean="0"/>
              <a:t>Дети с ограниченными возможностями здоровья – это дети, состояние здоровья которых препятствует освоению образовательных программ вне специальных условий обучения и воспитания.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4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Дети с ОВЗ </a:t>
            </a:r>
            <a:br>
              <a:rPr lang="ru-RU" dirty="0" smtClean="0"/>
            </a:br>
            <a:r>
              <a:rPr lang="ru-RU" sz="3100" dirty="0" smtClean="0"/>
              <a:t>(по классификации </a:t>
            </a:r>
            <a:r>
              <a:rPr lang="ru-RU" sz="3100" dirty="0" err="1" smtClean="0"/>
              <a:t>В.А.Лапшина</a:t>
            </a:r>
            <a:r>
              <a:rPr lang="ru-RU" sz="3100" dirty="0" smtClean="0"/>
              <a:t> и </a:t>
            </a:r>
            <a:r>
              <a:rPr lang="ru-RU" sz="3100" dirty="0" err="1" smtClean="0"/>
              <a:t>Б.П.Пузанова</a:t>
            </a:r>
            <a:r>
              <a:rPr lang="ru-RU" sz="3100" dirty="0" smtClean="0"/>
              <a:t>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Дети с нарушением слуха (глухие, слабослышащие, позднооглохшие);</a:t>
            </a:r>
          </a:p>
          <a:p>
            <a:r>
              <a:rPr lang="ru-RU" dirty="0" smtClean="0"/>
              <a:t>Дети с нарушением зрения (слепые, слабовидящие);</a:t>
            </a:r>
          </a:p>
          <a:p>
            <a:r>
              <a:rPr lang="ru-RU" dirty="0" smtClean="0"/>
              <a:t>Дети с нарушением речи (логопаты);</a:t>
            </a:r>
          </a:p>
          <a:p>
            <a:r>
              <a:rPr lang="ru-RU" dirty="0" smtClean="0"/>
              <a:t>Дети с нарушением опорно-двигательного аппарата;</a:t>
            </a:r>
          </a:p>
          <a:p>
            <a:r>
              <a:rPr lang="ru-RU" dirty="0" smtClean="0"/>
              <a:t>Дети с задержкой психического развития;</a:t>
            </a:r>
          </a:p>
          <a:p>
            <a:r>
              <a:rPr lang="ru-RU" dirty="0" smtClean="0"/>
              <a:t>Дети с нарушением поведения и общения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с умственной отсталостью;</a:t>
            </a:r>
          </a:p>
          <a:p>
            <a:r>
              <a:rPr lang="ru-RU" dirty="0" smtClean="0"/>
              <a:t>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/>
              <a:t>      В зависимости от характера нарушения одни дефекты могут полностью преодолеваться в процессе развития, обучения и воспитания ребенка например, у детей третьей и шестой групп), другие лишь сглаживаться, а некоторые только компенсироваться.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13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4925" y="120650"/>
            <a:ext cx="903922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kern="10">
                <a:solidFill>
                  <a:srgbClr val="00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Диаграмма распределения ограничения здоровья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kern="10">
                <a:solidFill>
                  <a:srgbClr val="00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 отдельным заболеванием в процентном соотношении: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8713788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45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обучения детей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Отклонения в развитии ребенка                  его выпадение из социально и культурно обусловленного образовательного пространства                   затруднен процесс передачи социального и культурного опыта</a:t>
            </a:r>
          </a:p>
          <a:p>
            <a:pPr marL="0" indent="0">
              <a:buNone/>
            </a:pPr>
            <a:r>
              <a:rPr lang="ru-RU" dirty="0"/>
              <a:t>ц</a:t>
            </a:r>
            <a:r>
              <a:rPr lang="ru-RU" dirty="0" smtClean="0"/>
              <a:t>ель специального образования - введение в культуру ребенка, по разным причинам выпадающего из нее                                                                 нужны специальные методы, приемы и средства достижения тех образовательных задач, которые в условиях нормы достигаются традиционными способами.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08104" y="1823382"/>
            <a:ext cx="86409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8104" y="2636912"/>
            <a:ext cx="86409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329744" y="2996952"/>
            <a:ext cx="68407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164841" y="3717032"/>
            <a:ext cx="848979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79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Дети с ОВЗ – это дети с особыми образовательными потребностями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/>
              <a:t>начать специальное обучение ребенка сразу же после выявления первичного нарушения развития;</a:t>
            </a: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dirty="0" smtClean="0"/>
              <a:t>ввести в содержание обучения ребенка специальные разделы, не присутствующие в программах образования нормально развивающихся сверстников;</a:t>
            </a: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dirty="0" smtClean="0"/>
              <a:t>использовать специальные методы, приемы и средства обучения (в том числе специализированные компьютерные технологии), обеспечивающие реализацию «обходных путей» обучения;</a:t>
            </a: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dirty="0" smtClean="0"/>
              <a:t>индивидуализировать обучение в большей степени, чем требуется для нормально развивающегося ребенка;</a:t>
            </a: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dirty="0" smtClean="0"/>
              <a:t>обеспечить особую пространственную и временную организацию образовательной среды;</a:t>
            </a: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dirty="0" smtClean="0"/>
              <a:t>максимально раздвинуть образовательное пространство за пределы образовательного учреждения.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0367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•	Образовательное пространство формируется культурными традициями обучения детей разных возрастов в условиях семьи и образовательных учреждений. Отклонения в развитии ребенка приводят к его выпадению из социально и культурно обусловленного образовательного пространства. Грубо нарушается связь ребенка с социумом, культурой как источником развития, поскольку взрослый носитель культуры не может, не знает, каким образом передать социальный опыт, который каждый нормально развивающийся ребенок приобретает без специально организованных условий обучения.</a:t>
            </a:r>
          </a:p>
          <a:p>
            <a:r>
              <a:rPr lang="ru-RU" dirty="0"/>
              <a:t>•	Целью специального образования является введение в культуру ребенка, по разным причинам выпадающего из нее. Преодолеть «социальный вывих» и ввести ребенка в культуру можно, используя «обходные пути» особым образом построенного образования, выделяющего специальные задачи, разделы содержания обучения, а также - методы, приемы и средства достижения тех образовательных задач, которые в условиях нормы достигаются традиционными способами.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58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375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Оформление по умолчанию</vt:lpstr>
      <vt:lpstr>Ясность</vt:lpstr>
      <vt:lpstr>Каких детей мы называем  «ДЕТИ С ОВЗ»?</vt:lpstr>
      <vt:lpstr>Слова-синонимы</vt:lpstr>
      <vt:lpstr>Рабочее определение</vt:lpstr>
      <vt:lpstr>Дети с ОВЗ  (по классификации В.А.Лапшина и Б.П.Пузанова)</vt:lpstr>
      <vt:lpstr>Презентация PowerPoint</vt:lpstr>
      <vt:lpstr>Особенности обучения детей с ОВЗ</vt:lpstr>
      <vt:lpstr>Дети с ОВЗ – это дети с особыми образовательными потребностями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1</cp:lastModifiedBy>
  <cp:revision>6</cp:revision>
  <dcterms:created xsi:type="dcterms:W3CDTF">2012-01-09T09:58:24Z</dcterms:created>
  <dcterms:modified xsi:type="dcterms:W3CDTF">2014-11-19T10:11:46Z</dcterms:modified>
</cp:coreProperties>
</file>